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12/5/2019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956420841"/>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Just do it</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0D84BE3E-EC0C-4038-B33A-6807E16F438E}"/>
              </a:ext>
            </a:extLst>
          </p:cNvPr>
          <p:cNvPicPr>
            <a:picLocks noChangeAspect="1"/>
          </p:cNvPicPr>
          <p:nvPr/>
        </p:nvPicPr>
        <p:blipFill>
          <a:blip r:embed="rId5"/>
          <a:stretch>
            <a:fillRect/>
          </a:stretch>
        </p:blipFill>
        <p:spPr>
          <a:xfrm>
            <a:off x="543242" y="3135093"/>
            <a:ext cx="6228715" cy="63298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Just do it</a:t>
            </a:r>
          </a:p>
          <a:p>
            <a:pPr algn="ctr"/>
            <a:r>
              <a:rPr lang="en-US" b="1" dirty="0"/>
              <a:t>Written Stage Briefing</a:t>
            </a:r>
          </a:p>
          <a:p>
            <a:r>
              <a:rPr lang="en-US" dirty="0"/>
              <a:t>Just do it is a 32 round, 160 point, Comstock field course. There are fifteen USPSA targets and two colt poppers. The best two hits on paper will score, and steel must fall to score. The start signal is audible.</a:t>
            </a:r>
          </a:p>
          <a:p>
            <a:endParaRPr lang="en-US" dirty="0"/>
          </a:p>
          <a:p>
            <a:r>
              <a:rPr lang="en-US" dirty="0"/>
              <a:t>Left colt popper activates the swinger. Please check to see how the swinger is set before testing it, and set it the same way every time.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1477</TotalTime>
  <Words>227</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211</cp:revision>
  <cp:lastPrinted>2016-01-15T21:54:08Z</cp:lastPrinted>
  <dcterms:created xsi:type="dcterms:W3CDTF">2002-08-21T12:11:08Z</dcterms:created>
  <dcterms:modified xsi:type="dcterms:W3CDTF">2019-12-05T22:23:47Z</dcterms:modified>
  <cp:category>Shooting</cp:category>
</cp:coreProperties>
</file>

<file path=docProps/thumbnail.jpeg>
</file>